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0" r:id="rId3"/>
    <p:sldId id="257" r:id="rId4"/>
    <p:sldId id="261" r:id="rId5"/>
    <p:sldId id="258" r:id="rId6"/>
    <p:sldId id="269" r:id="rId7"/>
    <p:sldId id="259" r:id="rId8"/>
    <p:sldId id="262" r:id="rId9"/>
    <p:sldId id="263" r:id="rId10"/>
    <p:sldId id="264" r:id="rId11"/>
    <p:sldId id="265" r:id="rId12"/>
    <p:sldId id="268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CF59E-D1B1-F745-B84A-80CBE27160E5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A1228-8CEF-624F-ADEA-753F9FF5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1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A1228-8CEF-624F-ADEA-753F9FF599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519825"/>
            <a:ext cx="5458968" cy="16579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TeeJay</a:t>
            </a:r>
            <a:r>
              <a:rPr lang="en-US" dirty="0" smtClean="0"/>
              <a:t> Mural Renovation Project Completed!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6177788"/>
            <a:ext cx="5458968" cy="621792"/>
          </a:xfrm>
        </p:spPr>
        <p:txBody>
          <a:bodyPr/>
          <a:lstStyle/>
          <a:p>
            <a:r>
              <a:rPr lang="en-US" dirty="0" smtClean="0"/>
              <a:t>A 2015 summer </a:t>
            </a:r>
            <a:r>
              <a:rPr lang="en-US" dirty="0" smtClean="0"/>
              <a:t>Thomas Jefferson Viking </a:t>
            </a:r>
            <a:r>
              <a:rPr lang="en-US" dirty="0" smtClean="0"/>
              <a:t>Fund project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3125" y="809625"/>
            <a:ext cx="1938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News Update</a:t>
            </a:r>
          </a:p>
          <a:p>
            <a:r>
              <a:rPr lang="en-US" dirty="0" smtClean="0"/>
              <a:t>8/7/15</a:t>
            </a:r>
          </a:p>
          <a:p>
            <a:endParaRPr lang="en-US" dirty="0"/>
          </a:p>
        </p:txBody>
      </p:sp>
      <p:pic>
        <p:nvPicPr>
          <p:cNvPr id="5" name="Picture 4" descr="TJ FILLED THIN LOGO 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59" y="1174750"/>
            <a:ext cx="1671871" cy="20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8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J Renovated Mural #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53999"/>
            <a:ext cx="7683500" cy="576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125" y="6139418"/>
            <a:ext cx="710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photo shows aspect of mural </a:t>
            </a:r>
            <a:r>
              <a:rPr lang="en-US" b="1" dirty="0" smtClean="0"/>
              <a:t>after</a:t>
            </a:r>
            <a:r>
              <a:rPr lang="en-US" dirty="0" smtClean="0"/>
              <a:t> renovation completed.</a:t>
            </a:r>
          </a:p>
          <a:p>
            <a:r>
              <a:rPr lang="en-US" dirty="0" smtClean="0"/>
              <a:t>Next slide also shows completed renovations.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5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J Mural pic 2 of 3[1]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2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" y="6429375"/>
            <a:ext cx="212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renovation..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49999"/>
            <a:ext cx="8813209" cy="5921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536" y="6071374"/>
            <a:ext cx="8222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two professional artists on the mural project, Emily Herr &amp; Alicia </a:t>
            </a:r>
            <a:r>
              <a:rPr lang="en-US" dirty="0" err="1" smtClean="0"/>
              <a:t>Hagy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              celebrate project completion.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5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J's Renovated Julian Binford Mural #5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525"/>
            <a:ext cx="8985250" cy="3936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914" y="5254625"/>
            <a:ext cx="8616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view shows the mural with renovations completed.</a:t>
            </a:r>
          </a:p>
          <a:p>
            <a:endParaRPr lang="en-US" dirty="0"/>
          </a:p>
          <a:p>
            <a:r>
              <a:rPr lang="en-US" dirty="0" smtClean="0"/>
              <a:t>Many thanks to Russell </a:t>
            </a:r>
            <a:r>
              <a:rPr lang="en-US" dirty="0" err="1" smtClean="0"/>
              <a:t>Flammia</a:t>
            </a:r>
            <a:r>
              <a:rPr lang="en-US" dirty="0" smtClean="0"/>
              <a:t> (‘62) and some of his friends for running over </a:t>
            </a:r>
          </a:p>
          <a:p>
            <a:r>
              <a:rPr lang="en-US" dirty="0"/>
              <a:t>t</a:t>
            </a:r>
            <a:r>
              <a:rPr lang="en-US" dirty="0" smtClean="0"/>
              <a:t>o the school and snapping these photos for us to share with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1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444" y="3286125"/>
            <a:ext cx="106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3" name="Picture 2" descr="TJ FILLED THIN LOGO 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4" y="162958"/>
            <a:ext cx="1825625" cy="2253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5960" y="6016625"/>
            <a:ext cx="6081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Slide presentation created and sent to you from Class of </a:t>
            </a:r>
            <a:r>
              <a:rPr lang="fr-FR" sz="1200" i="1" dirty="0" smtClean="0"/>
              <a:t>’</a:t>
            </a:r>
            <a:r>
              <a:rPr lang="en-US" sz="1200" i="1" dirty="0" smtClean="0"/>
              <a:t>64 Web Administrator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3835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2250"/>
            <a:ext cx="6654801" cy="1238249"/>
          </a:xfrm>
        </p:spPr>
        <p:txBody>
          <a:bodyPr/>
          <a:lstStyle/>
          <a:p>
            <a:r>
              <a:rPr lang="en-US" dirty="0" smtClean="0"/>
              <a:t>FYI -- </a:t>
            </a:r>
            <a:r>
              <a:rPr lang="en-US" dirty="0" err="1" smtClean="0"/>
              <a:t>TeeJay</a:t>
            </a:r>
            <a:r>
              <a:rPr lang="en-US" dirty="0" smtClean="0"/>
              <a:t> Mural Renovation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6625"/>
            <a:ext cx="7337426" cy="4651375"/>
          </a:xfrm>
        </p:spPr>
        <p:txBody>
          <a:bodyPr>
            <a:normAutofit/>
          </a:bodyPr>
          <a:lstStyle/>
          <a:p>
            <a:r>
              <a:rPr lang="en-US" dirty="0" smtClean="0"/>
              <a:t>This summer the </a:t>
            </a:r>
            <a:r>
              <a:rPr lang="en-US" dirty="0" err="1" smtClean="0"/>
              <a:t>Julien</a:t>
            </a:r>
            <a:r>
              <a:rPr lang="en-US" dirty="0" smtClean="0"/>
              <a:t> </a:t>
            </a:r>
            <a:r>
              <a:rPr lang="en-US" dirty="0" err="1" smtClean="0"/>
              <a:t>Binford</a:t>
            </a:r>
            <a:r>
              <a:rPr lang="en-US" dirty="0" smtClean="0"/>
              <a:t> mural in the </a:t>
            </a:r>
            <a:r>
              <a:rPr lang="en-US" dirty="0" err="1" smtClean="0"/>
              <a:t>TeeJay</a:t>
            </a:r>
            <a:r>
              <a:rPr lang="en-US" dirty="0" smtClean="0"/>
              <a:t> library </a:t>
            </a:r>
            <a:r>
              <a:rPr lang="en-US" dirty="0" smtClean="0"/>
              <a:t>was restored </a:t>
            </a:r>
            <a:r>
              <a:rPr lang="en-US" dirty="0" smtClean="0"/>
              <a:t>to its previous greatness through the efforts of </a:t>
            </a:r>
            <a:r>
              <a:rPr lang="en-US" b="1" i="1" dirty="0" smtClean="0"/>
              <a:t>The Viking Fund</a:t>
            </a:r>
            <a:r>
              <a:rPr lang="en-US" dirty="0" smtClean="0"/>
              <a:t>, an independent, tax exempt organization composed of multi -class alumni, community neighbors of the school, and other partners interested in helping Thomas Jefferson High School in a myriad of ways. This summer’s mural renovation project is just one of those ways we thought you’d want to know about. </a:t>
            </a:r>
          </a:p>
          <a:p>
            <a:r>
              <a:rPr lang="en-US" dirty="0" smtClean="0"/>
              <a:t>We recognize the good works of The Viking Fund and appreciate all that they do.</a:t>
            </a:r>
          </a:p>
        </p:txBody>
      </p:sp>
      <p:pic>
        <p:nvPicPr>
          <p:cNvPr id="4" name="Picture 3" descr="TJ FILLED THIN LOGO 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1" y="222250"/>
            <a:ext cx="1793874" cy="20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8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ural Renovation in Progress 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 b="9886"/>
          <a:stretch>
            <a:fillRect/>
          </a:stretch>
        </p:blipFill>
        <p:spPr>
          <a:xfrm>
            <a:off x="457199" y="1665289"/>
            <a:ext cx="8020051" cy="482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err="1" smtClean="0"/>
              <a:t>TeeJay</a:t>
            </a:r>
            <a:r>
              <a:rPr lang="en-US" dirty="0" smtClean="0"/>
              <a:t> Mural Renovation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2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73" y="517525"/>
            <a:ext cx="6508377" cy="1143000"/>
          </a:xfrm>
        </p:spPr>
        <p:txBody>
          <a:bodyPr/>
          <a:lstStyle/>
          <a:p>
            <a:r>
              <a:rPr lang="en-US" sz="2000" dirty="0" smtClean="0"/>
              <a:t>Tee Jay Mural Renovation Project Cont’d: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little history about the mural…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09750"/>
            <a:ext cx="6623051" cy="4316413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1941, the </a:t>
            </a:r>
            <a:r>
              <a:rPr lang="en-US" dirty="0"/>
              <a:t>Richmond Times Dispatch </a:t>
            </a:r>
            <a:r>
              <a:rPr lang="en-US" dirty="0" smtClean="0"/>
              <a:t>reported a </a:t>
            </a:r>
            <a:r>
              <a:rPr lang="en-US" dirty="0"/>
              <a:t>competition to select </a:t>
            </a:r>
            <a:r>
              <a:rPr lang="en-US" dirty="0" smtClean="0"/>
              <a:t>an </a:t>
            </a:r>
            <a:r>
              <a:rPr lang="en-US" dirty="0"/>
              <a:t>artist to design and paint </a:t>
            </a:r>
            <a:r>
              <a:rPr lang="en-US" dirty="0" smtClean="0"/>
              <a:t>a mural to be erected in the school’s library. </a:t>
            </a:r>
          </a:p>
          <a:p>
            <a:r>
              <a:rPr lang="en-US" dirty="0" smtClean="0"/>
              <a:t>The mural was painted as a memorial to Milton Marcuse Stern, a Tee Jay honor student who died shortly after graduation in 1940.</a:t>
            </a:r>
          </a:p>
          <a:p>
            <a:r>
              <a:rPr lang="en-US" dirty="0" smtClean="0"/>
              <a:t>Funding for the mural’s total costs ($800), were donated by Stern’s aunt and uncle, Mr. &amp; Mrs. Milton Marcuse.</a:t>
            </a:r>
          </a:p>
          <a:p>
            <a:r>
              <a:rPr lang="en-US" dirty="0" smtClean="0"/>
              <a:t>A robust competitive process selected </a:t>
            </a:r>
            <a:r>
              <a:rPr lang="en-US" dirty="0" err="1" smtClean="0"/>
              <a:t>Julien</a:t>
            </a:r>
            <a:r>
              <a:rPr lang="en-US" dirty="0" smtClean="0"/>
              <a:t> </a:t>
            </a:r>
            <a:r>
              <a:rPr lang="en-US" dirty="0" err="1" smtClean="0"/>
              <a:t>Binford</a:t>
            </a:r>
            <a:r>
              <a:rPr lang="en-US" dirty="0" smtClean="0"/>
              <a:t> to design and paint the mural.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9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7500"/>
            <a:ext cx="6508377" cy="692150"/>
          </a:xfrm>
        </p:spPr>
        <p:txBody>
          <a:bodyPr/>
          <a:lstStyle/>
          <a:p>
            <a:r>
              <a:rPr lang="en-US" dirty="0" err="1" smtClean="0"/>
              <a:t>TeeJay</a:t>
            </a:r>
            <a:r>
              <a:rPr lang="en-US" dirty="0" smtClean="0"/>
              <a:t> Mural </a:t>
            </a:r>
            <a:r>
              <a:rPr lang="en-US" dirty="0" smtClean="0"/>
              <a:t>Renovation </a:t>
            </a:r>
            <a:r>
              <a:rPr lang="en-US" dirty="0" smtClean="0"/>
              <a:t>Cont’d</a:t>
            </a:r>
            <a:endParaRPr lang="en-US" dirty="0"/>
          </a:p>
        </p:txBody>
      </p:sp>
      <p:pic>
        <p:nvPicPr>
          <p:cNvPr id="4" name="Picture 3" descr="Workers renovate TJ Mural IMG_Summer 20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7175" y="168275"/>
            <a:ext cx="554355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9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ers renovate TJ Mural IMG_Summer 20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6250" y="5603875"/>
            <a:ext cx="3168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During renovation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6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J Mural Before #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2793"/>
            <a:ext cx="374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Part of Mural Before Renovation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0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J Mural Before Renov #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1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125" y="6482834"/>
            <a:ext cx="635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Another photo of part of the mural </a:t>
            </a:r>
            <a:r>
              <a:rPr lang="en-US" b="1" dirty="0" smtClean="0"/>
              <a:t>before</a:t>
            </a:r>
            <a:r>
              <a:rPr lang="en-US" dirty="0" smtClean="0"/>
              <a:t> renovation.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J Mural Before Renov #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4086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5" y="4482584"/>
            <a:ext cx="91494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photo shows the professional artists doing the renovations to the mural </a:t>
            </a:r>
          </a:p>
          <a:p>
            <a:r>
              <a:rPr lang="en-US" dirty="0" smtClean="0"/>
              <a:t>this summer.</a:t>
            </a:r>
          </a:p>
          <a:p>
            <a:endParaRPr lang="en-US" dirty="0"/>
          </a:p>
          <a:p>
            <a:r>
              <a:rPr lang="en-US" dirty="0" smtClean="0"/>
              <a:t>The original 1941 specifications for the mural required it contain various elements</a:t>
            </a:r>
          </a:p>
          <a:p>
            <a:r>
              <a:rPr lang="en-US" dirty="0"/>
              <a:t>s</a:t>
            </a:r>
            <a:r>
              <a:rPr lang="en-US" dirty="0" smtClean="0"/>
              <a:t>uch as aspects of Mr. Jefferson himself, Monticello and more.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two artists in the photograph are painting from scaffolding.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2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100</TotalTime>
  <Words>400</Words>
  <Application>Microsoft Macintosh PowerPoint</Application>
  <PresentationFormat>On-screen Show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Plaza</vt:lpstr>
      <vt:lpstr>TeeJay Mural Renovation Project Completed!</vt:lpstr>
      <vt:lpstr>FYI -- TeeJay Mural Renovation Project</vt:lpstr>
      <vt:lpstr>TeeJay Mural Renovation Project</vt:lpstr>
      <vt:lpstr>Tee Jay Mural Renovation Project Cont’d: A little history about the mural…</vt:lpstr>
      <vt:lpstr>TeeJay Mural Renovation Cont’d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ASSOCIATION OF FISH AND WILDLIFE AGENCIES MANAGEMENT ASSISTANCE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TeeJay Mural Renovation Project Completed!</dc:title>
  <dc:creator>SALLY GUYNN</dc:creator>
  <cp:lastModifiedBy>SALLY GUYNN</cp:lastModifiedBy>
  <cp:revision>19</cp:revision>
  <dcterms:created xsi:type="dcterms:W3CDTF">2015-08-07T16:56:00Z</dcterms:created>
  <dcterms:modified xsi:type="dcterms:W3CDTF">2015-08-10T15:24:55Z</dcterms:modified>
</cp:coreProperties>
</file>